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81288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01D3A-78DF-47A3-B7B4-B768A71E8331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BF4DF-5684-4BA9-ACE9-80C43CC02D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D17B3-2BA6-4DA0-BC21-B217F50D52B5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8229600" cy="3581400"/>
          </a:xfrm>
        </p:spPr>
        <p:txBody>
          <a:bodyPr>
            <a:noAutofit/>
          </a:bodyPr>
          <a:lstStyle/>
          <a:p>
            <a:pPr algn="ctr"/>
            <a:r>
              <a:rPr lang="hi-IN" sz="4400" b="1" dirty="0" smtClean="0">
                <a:solidFill>
                  <a:srgbClr val="000099"/>
                </a:solidFill>
              </a:rPr>
              <a:t>पाठ -6 </a:t>
            </a:r>
          </a:p>
          <a:p>
            <a:r>
              <a:rPr lang="hi-IN" sz="4400" b="1" u="sng" dirty="0" smtClean="0">
                <a:solidFill>
                  <a:srgbClr val="000099"/>
                </a:solidFill>
                <a:latin typeface="Algerian" pitchFamily="82" charset="0"/>
              </a:rPr>
              <a:t>“पार नज़र </a:t>
            </a:r>
            <a:r>
              <a:rPr lang="hi-IN" sz="4400" b="1" u="sng" dirty="0" smtClean="0">
                <a:solidFill>
                  <a:srgbClr val="000099"/>
                </a:solidFill>
                <a:latin typeface="Algerian" pitchFamily="82" charset="0"/>
              </a:rPr>
              <a:t>के”</a:t>
            </a:r>
            <a:r>
              <a:rPr lang="en-US" sz="3200" dirty="0" smtClean="0"/>
              <a:t> </a:t>
            </a:r>
            <a:r>
              <a:rPr lang="en-US" sz="3200" dirty="0" smtClean="0"/>
              <a:t> </a:t>
            </a:r>
            <a:r>
              <a:rPr lang="en-US" sz="4000" b="1" u="sng" dirty="0" smtClean="0">
                <a:solidFill>
                  <a:srgbClr val="000099"/>
                </a:solidFill>
              </a:rPr>
              <a:t>(</a:t>
            </a:r>
            <a:r>
              <a:rPr lang="hi-IN" sz="4000" b="1" u="sng" dirty="0" smtClean="0">
                <a:solidFill>
                  <a:srgbClr val="000099"/>
                </a:solidFill>
              </a:rPr>
              <a:t>भाग -</a:t>
            </a:r>
            <a:r>
              <a:rPr lang="en-US" sz="4000" b="1" u="sng" dirty="0" smtClean="0">
                <a:solidFill>
                  <a:srgbClr val="000099"/>
                </a:solidFill>
              </a:rPr>
              <a:t>2)</a:t>
            </a:r>
            <a:endParaRPr lang="hi-IN" sz="4000" b="1" u="sng" dirty="0" smtClean="0">
              <a:solidFill>
                <a:srgbClr val="000099"/>
              </a:solidFill>
              <a:latin typeface="Algerian" pitchFamily="82" charset="0"/>
            </a:endParaRPr>
          </a:p>
          <a:p>
            <a:pPr algn="ctr"/>
            <a:endParaRPr lang="hi-IN" sz="3200" b="1" u="sng" dirty="0" smtClean="0">
              <a:solidFill>
                <a:srgbClr val="FFFF00"/>
              </a:solidFill>
              <a:latin typeface="Algerian" pitchFamily="82" charset="0"/>
            </a:endParaRPr>
          </a:p>
          <a:p>
            <a:r>
              <a:rPr lang="hi-IN" sz="3200" dirty="0" smtClean="0">
                <a:solidFill>
                  <a:srgbClr val="FF66CC"/>
                </a:solidFill>
                <a:latin typeface="Algerian" pitchFamily="82" charset="0"/>
              </a:rPr>
              <a:t>प्रस्तुतकर्त्री – रूपा झा </a:t>
            </a:r>
            <a:endParaRPr lang="en-IN" sz="3200" dirty="0" smtClean="0">
              <a:solidFill>
                <a:srgbClr val="FF66CC"/>
              </a:solidFill>
              <a:latin typeface="Algerian" pitchFamily="82" charset="0"/>
            </a:endParaRPr>
          </a:p>
          <a:p>
            <a:r>
              <a:rPr lang="hi-IN" sz="3200" dirty="0" smtClean="0">
                <a:solidFill>
                  <a:srgbClr val="FF66CC"/>
                </a:solidFill>
              </a:rPr>
              <a:t>परमाणु ऊर्जा केन्द्रीय विद्यालय,नरवापहाड़</a:t>
            </a:r>
            <a:endParaRPr lang="en-IN" sz="3200" dirty="0" smtClean="0">
              <a:solidFill>
                <a:srgbClr val="FF66CC"/>
              </a:solidFill>
            </a:endParaRPr>
          </a:p>
          <a:p>
            <a:pPr algn="ctr"/>
            <a:endParaRPr lang="en-IN" sz="3200" b="1" u="sng" dirty="0">
              <a:solidFill>
                <a:srgbClr val="FFFF00"/>
              </a:solidFill>
              <a:latin typeface="Algerian" pitchFamily="8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hi-IN" sz="4800" dirty="0" smtClean="0">
                <a:solidFill>
                  <a:srgbClr val="002060"/>
                </a:solidFill>
              </a:rPr>
              <a:t>कक्षा – 6 </a:t>
            </a:r>
            <a:br>
              <a:rPr lang="hi-IN" sz="4800" dirty="0" smtClean="0">
                <a:solidFill>
                  <a:srgbClr val="002060"/>
                </a:solidFill>
              </a:rPr>
            </a:br>
            <a:r>
              <a:rPr lang="hi-IN" sz="4800" dirty="0" smtClean="0">
                <a:solidFill>
                  <a:srgbClr val="002060"/>
                </a:solidFill>
              </a:rPr>
              <a:t>हिन्दी ,वसंत भाग -1</a:t>
            </a:r>
            <a:endParaRPr lang="en-IN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00B0F0"/>
                </a:solidFill>
              </a:rPr>
              <a:t>‘पार नज़र के’- कहानी का सारांश- भाग-2 अन्तरिक्ष यान का प्रवेश और उस पर चर्चा </a:t>
            </a:r>
            <a:endParaRPr lang="en-IN" sz="32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467600" cy="4873752"/>
          </a:xfrm>
        </p:spPr>
        <p:txBody>
          <a:bodyPr/>
          <a:lstStyle/>
          <a:p>
            <a:r>
              <a:rPr lang="hi-IN" dirty="0" smtClean="0"/>
              <a:t>मंगल ग्रह के निकट अन्तरिक्ष यान का प्रवेश।</a:t>
            </a:r>
          </a:p>
          <a:p>
            <a:r>
              <a:rPr lang="hi-IN" dirty="0" smtClean="0"/>
              <a:t>यांत्रिक हाथ का बाहर निकालना और उसकी लंबाई का लगातार बढ़ना। </a:t>
            </a:r>
          </a:p>
          <a:p>
            <a:r>
              <a:rPr lang="hi-IN" dirty="0" smtClean="0"/>
              <a:t>प्रबंध समिति की सभा और लोगों के विचार।</a:t>
            </a:r>
          </a:p>
          <a:p>
            <a:r>
              <a:rPr lang="hi-IN" dirty="0" smtClean="0"/>
              <a:t>सभा का निष्कर्ष- यानों पर नज़र।</a:t>
            </a:r>
          </a:p>
          <a:p>
            <a:r>
              <a:rPr lang="hi-IN" dirty="0" smtClean="0"/>
              <a:t>सभा का समापन और यानों का मंगल की धरती पर उतरना।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i-IN" dirty="0" smtClean="0">
                <a:solidFill>
                  <a:srgbClr val="00B0F0"/>
                </a:solidFill>
              </a:rPr>
              <a:t>छोटू की हरकत और नासा का वक्तव्य 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i-IN" dirty="0" smtClean="0"/>
              <a:t>छोटू के पापा का उसे लेकर कंट्रोल रूम में जाना।</a:t>
            </a:r>
          </a:p>
          <a:p>
            <a:r>
              <a:rPr lang="hi-IN" dirty="0" smtClean="0"/>
              <a:t>छोटू द्वारा कॉन्सोल पैनल का लाल बटन दबाना और यांत्रिक हाथ का खराब होना।</a:t>
            </a:r>
          </a:p>
          <a:p>
            <a:r>
              <a:rPr lang="hi-IN" dirty="0" smtClean="0"/>
              <a:t>नासा का वक्तव्य- मंगल की धरती पर उतरा अन्तरिक्ष यान वाइकिंग द्वारा अपना कार्य करना।</a:t>
            </a:r>
          </a:p>
          <a:p>
            <a:r>
              <a:rPr lang="hi-IN" dirty="0" smtClean="0"/>
              <a:t>नासा के वैज्ञानिकों द्वारा यांत्रिक हाथ का ठीक किया जाना।</a:t>
            </a:r>
          </a:p>
          <a:p>
            <a:r>
              <a:rPr lang="hi-IN" dirty="0" smtClean="0"/>
              <a:t>यांत्रिक हाथ द्वारा मंगल की मिट्टी का नमूना इकट्ठा किया जाना।</a:t>
            </a:r>
          </a:p>
          <a:p>
            <a:r>
              <a:rPr lang="hi-IN" dirty="0" smtClean="0"/>
              <a:t>वैज्ञानिकों का उद्देश्य- मंगल ग्रह पर जीवन है या नहीं?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i-IN" dirty="0" smtClean="0">
                <a:solidFill>
                  <a:srgbClr val="00B0F0"/>
                </a:solidFill>
              </a:rPr>
              <a:t>कहानी के इस भाग में आए कठिन शब्द और उनके अर्थ 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i-IN" sz="3200" dirty="0" smtClean="0"/>
              <a:t>अडिग- जो अपने स्थान से न हटे</a:t>
            </a:r>
          </a:p>
          <a:p>
            <a:r>
              <a:rPr lang="hi-IN" sz="3200" dirty="0" smtClean="0"/>
              <a:t>संदेह- शक</a:t>
            </a:r>
          </a:p>
          <a:p>
            <a:r>
              <a:rPr lang="hi-IN" sz="3200" dirty="0" smtClean="0"/>
              <a:t>असंभव- जो न हो सके</a:t>
            </a:r>
          </a:p>
          <a:p>
            <a:r>
              <a:rPr lang="hi-IN" sz="3200" dirty="0" smtClean="0"/>
              <a:t>नज़दीक- पास</a:t>
            </a:r>
          </a:p>
          <a:p>
            <a:r>
              <a:rPr lang="hi-IN" sz="3200" dirty="0" smtClean="0"/>
              <a:t>संभव- जो हो सके</a:t>
            </a:r>
          </a:p>
          <a:p>
            <a:r>
              <a:rPr lang="hi-IN" sz="3200" dirty="0" smtClean="0"/>
              <a:t>अवलोकन- ध्यानपूर्वक देखना</a:t>
            </a:r>
          </a:p>
          <a:p>
            <a:r>
              <a:rPr lang="hi-IN" sz="3200" dirty="0" smtClean="0"/>
              <a:t>गिर्द- चारों ओर</a:t>
            </a:r>
          </a:p>
          <a:p>
            <a:endParaRPr lang="hi-IN" dirty="0" smtClean="0"/>
          </a:p>
          <a:p>
            <a:endParaRPr lang="hi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7467600" cy="4873752"/>
          </a:xfrm>
        </p:spPr>
        <p:txBody>
          <a:bodyPr>
            <a:normAutofit/>
          </a:bodyPr>
          <a:lstStyle/>
          <a:p>
            <a:r>
              <a:rPr lang="hi-IN" sz="3200" dirty="0" smtClean="0"/>
              <a:t>ख़ाक- राख़</a:t>
            </a:r>
          </a:p>
          <a:p>
            <a:r>
              <a:rPr lang="hi-IN" sz="3200" dirty="0" smtClean="0"/>
              <a:t>सक्षम- समर्थ/ योग्य/ क़ाबिल/ लायक़ </a:t>
            </a:r>
          </a:p>
          <a:p>
            <a:r>
              <a:rPr lang="hi-IN" sz="3200" dirty="0" smtClean="0"/>
              <a:t>दरख़्वास्त- निवेदन</a:t>
            </a:r>
          </a:p>
          <a:p>
            <a:r>
              <a:rPr lang="hi-IN" sz="3200" dirty="0" smtClean="0"/>
              <a:t>निर्धारित- निश्चित किया गया</a:t>
            </a:r>
          </a:p>
          <a:p>
            <a:r>
              <a:rPr lang="hi-IN" sz="3200" dirty="0" smtClean="0"/>
              <a:t>बरबस- न चाहते हुये भी</a:t>
            </a:r>
          </a:p>
          <a:p>
            <a:r>
              <a:rPr lang="hi-IN" sz="3200" dirty="0" smtClean="0"/>
              <a:t>दुरुस्त- ठीक</a:t>
            </a:r>
          </a:p>
          <a:p>
            <a:r>
              <a:rPr lang="hi-IN" sz="3200" dirty="0" smtClean="0"/>
              <a:t>विभिन्न- कई प्रकार के </a:t>
            </a:r>
            <a:endParaRPr lang="en-IN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</TotalTime>
  <Words>238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कक्षा – 6  हिन्दी ,वसंत भाग -1</vt:lpstr>
      <vt:lpstr>‘पार नज़र के’- कहानी का सारांश- भाग-2 अन्तरिक्ष यान का प्रवेश और उस पर चर्चा </vt:lpstr>
      <vt:lpstr>छोटू की हरकत और नासा का वक्तव्य </vt:lpstr>
      <vt:lpstr>कहानी के इस भाग में आए कठिन शब्द और उनके अर्थ 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 – 6  हिन्दी ,वसंत भाग -1</dc:title>
  <dc:creator>Lenovoo</dc:creator>
  <cp:lastModifiedBy>Lenovoo</cp:lastModifiedBy>
  <cp:revision>2</cp:revision>
  <dcterms:created xsi:type="dcterms:W3CDTF">2006-08-16T00:00:00Z</dcterms:created>
  <dcterms:modified xsi:type="dcterms:W3CDTF">2020-06-14T11:29:57Z</dcterms:modified>
</cp:coreProperties>
</file>